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embeddedFontLst>
    <p:embeddedFont>
      <p:font typeface="Comfortaa Light"/>
      <p:regular r:id="rId13"/>
      <p:bold r:id="rId14"/>
    </p:embeddedFont>
    <p:embeddedFont>
      <p:font typeface="Balsamiq Sans"/>
      <p:regular r:id="rId15"/>
      <p:bold r:id="rId16"/>
      <p:italic r:id="rId17"/>
      <p:boldItalic r:id="rId18"/>
    </p:embeddedFont>
    <p:embeddedFont>
      <p:font typeface="Unbounde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7287">
          <p15:clr>
            <a:srgbClr val="A4A3A4"/>
          </p15:clr>
        </p15:guide>
        <p15:guide id="4" pos="393">
          <p15:clr>
            <a:srgbClr val="A4A3A4"/>
          </p15:clr>
        </p15:guide>
        <p15:guide id="5" orient="horz" pos="436">
          <p15:clr>
            <a:srgbClr val="A4A3A4"/>
          </p15:clr>
        </p15:guide>
        <p15:guide id="6" orient="horz" pos="388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hLzbbTKV1AIlo1Jel7oq3FGZ5c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  <p:guide pos="7287"/>
        <p:guide pos="393"/>
        <p:guide pos="436" orient="horz"/>
        <p:guide pos="388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nbounded-bold.fntdata"/><Relationship Id="rId21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ComfortaaLight-regular.fntdata"/><Relationship Id="rId12" Type="http://schemas.openxmlformats.org/officeDocument/2006/relationships/slide" Target="slides/slide7.xml"/><Relationship Id="rId15" Type="http://schemas.openxmlformats.org/officeDocument/2006/relationships/font" Target="fonts/BalsamiqSans-regular.fntdata"/><Relationship Id="rId14" Type="http://schemas.openxmlformats.org/officeDocument/2006/relationships/font" Target="fonts/ComfortaaLight-bold.fntdata"/><Relationship Id="rId17" Type="http://schemas.openxmlformats.org/officeDocument/2006/relationships/font" Target="fonts/BalsamiqSans-italic.fntdata"/><Relationship Id="rId16" Type="http://schemas.openxmlformats.org/officeDocument/2006/relationships/font" Target="fonts/BalsamiqSans-bold.fntdata"/><Relationship Id="rId19" Type="http://schemas.openxmlformats.org/officeDocument/2006/relationships/font" Target="fonts/Unbounded-regular.fntdata"/><Relationship Id="rId18" Type="http://schemas.openxmlformats.org/officeDocument/2006/relationships/font" Target="fonts/BalsamiqSans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66bc9c41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" name="Google Shape;60;g2166bc9c415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" name="Google Shape;6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de0fbf850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g1de0fbf850a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e0fbf850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g1de0fbf850a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Custom Layout">
  <p:cSld name="37_Custom Layou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Custom Layout">
  <p:cSld name="18_Custom Layou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ustom Layout">
  <p:cSld name="17_Custom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ustom Layout">
  <p:cSld name="16_Custom Layou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 Layout">
  <p:cSld name="13_Custom Layou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Custom Layout">
  <p:cSld name="19_Custom Layou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Custom Layout">
  <p:cSld name="20_Custom Layou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chemeClr val="accen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Custom Layout">
  <p:cSld name="21_Custom Layou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Custom Layout">
  <p:cSld name="22_Custom Layou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Custom Layout">
  <p:cSld name="24_Custom Layou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Custom Layout">
  <p:cSld name="28_Custom Layou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Custom Layout">
  <p:cSld name="29_Custom Layou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Custom Layout">
  <p:cSld name="30_Custom Layou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Custom Layout">
  <p:cSld name="36_Custom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Custom Layout">
  <p:cSld name="31_Custom Layou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ustom Layout">
  <p:cSld name="15_Custom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ustom Layout">
  <p:cSld name="14_Custom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31"/>
          <p:cNvGrpSpPr/>
          <p:nvPr/>
        </p:nvGrpSpPr>
        <p:grpSpPr>
          <a:xfrm>
            <a:off x="613954" y="-5380446"/>
            <a:ext cx="10964092" cy="17674044"/>
            <a:chOff x="613954" y="-5380446"/>
            <a:chExt cx="10964092" cy="17674044"/>
          </a:xfrm>
        </p:grpSpPr>
        <p:cxnSp>
          <p:nvCxnSpPr>
            <p:cNvPr id="7" name="Google Shape;7;p31"/>
            <p:cNvCxnSpPr/>
            <p:nvPr/>
          </p:nvCxnSpPr>
          <p:spPr>
            <a:xfrm>
              <a:off x="152762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" name="Google Shape;8;p31"/>
            <p:cNvCxnSpPr/>
            <p:nvPr/>
          </p:nvCxnSpPr>
          <p:spPr>
            <a:xfrm>
              <a:off x="61395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" name="Google Shape;9;p31"/>
            <p:cNvCxnSpPr/>
            <p:nvPr/>
          </p:nvCxnSpPr>
          <p:spPr>
            <a:xfrm>
              <a:off x="244130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" name="Google Shape;10;p31"/>
            <p:cNvCxnSpPr/>
            <p:nvPr/>
          </p:nvCxnSpPr>
          <p:spPr>
            <a:xfrm>
              <a:off x="335497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" name="Google Shape;11;p31"/>
            <p:cNvCxnSpPr/>
            <p:nvPr/>
          </p:nvCxnSpPr>
          <p:spPr>
            <a:xfrm>
              <a:off x="426865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" name="Google Shape;12;p31"/>
            <p:cNvCxnSpPr/>
            <p:nvPr/>
          </p:nvCxnSpPr>
          <p:spPr>
            <a:xfrm>
              <a:off x="518232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" name="Google Shape;13;p31"/>
            <p:cNvCxnSpPr/>
            <p:nvPr/>
          </p:nvCxnSpPr>
          <p:spPr>
            <a:xfrm>
              <a:off x="60959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" name="Google Shape;14;p31"/>
            <p:cNvCxnSpPr/>
            <p:nvPr/>
          </p:nvCxnSpPr>
          <p:spPr>
            <a:xfrm>
              <a:off x="700967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31"/>
            <p:cNvCxnSpPr/>
            <p:nvPr/>
          </p:nvCxnSpPr>
          <p:spPr>
            <a:xfrm>
              <a:off x="79233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31"/>
            <p:cNvCxnSpPr/>
            <p:nvPr/>
          </p:nvCxnSpPr>
          <p:spPr>
            <a:xfrm>
              <a:off x="883702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31"/>
            <p:cNvCxnSpPr/>
            <p:nvPr/>
          </p:nvCxnSpPr>
          <p:spPr>
            <a:xfrm>
              <a:off x="97506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31"/>
            <p:cNvCxnSpPr/>
            <p:nvPr/>
          </p:nvCxnSpPr>
          <p:spPr>
            <a:xfrm>
              <a:off x="1066436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31"/>
            <p:cNvCxnSpPr/>
            <p:nvPr/>
          </p:nvCxnSpPr>
          <p:spPr>
            <a:xfrm>
              <a:off x="115780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31"/>
            <p:cNvCxnSpPr/>
            <p:nvPr/>
          </p:nvCxnSpPr>
          <p:spPr>
            <a:xfrm>
              <a:off x="6096000" y="-4466772"/>
              <a:ext cx="0" cy="12192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31"/>
            <p:cNvCxnSpPr/>
            <p:nvPr/>
          </p:nvCxnSpPr>
          <p:spPr>
            <a:xfrm>
              <a:off x="6096000" y="-5380446"/>
              <a:ext cx="0" cy="12192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31"/>
            <p:cNvCxnSpPr/>
            <p:nvPr/>
          </p:nvCxnSpPr>
          <p:spPr>
            <a:xfrm>
              <a:off x="6096000" y="-3553098"/>
              <a:ext cx="0" cy="12192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31"/>
            <p:cNvCxnSpPr/>
            <p:nvPr/>
          </p:nvCxnSpPr>
          <p:spPr>
            <a:xfrm>
              <a:off x="6096000" y="-2639424"/>
              <a:ext cx="0" cy="12192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31"/>
            <p:cNvCxnSpPr/>
            <p:nvPr/>
          </p:nvCxnSpPr>
          <p:spPr>
            <a:xfrm>
              <a:off x="6096000" y="-1725750"/>
              <a:ext cx="0" cy="12192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31"/>
            <p:cNvCxnSpPr/>
            <p:nvPr/>
          </p:nvCxnSpPr>
          <p:spPr>
            <a:xfrm>
              <a:off x="6096000" y="-812076"/>
              <a:ext cx="0" cy="12192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31"/>
            <p:cNvCxnSpPr/>
            <p:nvPr/>
          </p:nvCxnSpPr>
          <p:spPr>
            <a:xfrm>
              <a:off x="6096000" y="101598"/>
              <a:ext cx="0" cy="12192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g2166bc9c415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2166bc9c415_0_67"/>
          <p:cNvSpPr txBox="1"/>
          <p:nvPr/>
        </p:nvSpPr>
        <p:spPr>
          <a:xfrm>
            <a:off x="591953" y="477627"/>
            <a:ext cx="3147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d-ID" sz="1000" u="none" cap="none" strike="noStrike">
                <a:solidFill>
                  <a:schemeClr val="accent5"/>
                </a:solidFill>
                <a:latin typeface="Unbounded"/>
                <a:ea typeface="Unbounded"/>
                <a:cs typeface="Unbounded"/>
                <a:sym typeface="Unbounded"/>
              </a:rPr>
              <a:t>DEPURA | 10 años</a:t>
            </a:r>
            <a:endParaRPr b="0" i="0" sz="1000" u="none" cap="none" strike="noStrike">
              <a:solidFill>
                <a:schemeClr val="accent5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64" name="Google Shape;64;g2166bc9c415_0_67"/>
          <p:cNvSpPr txBox="1"/>
          <p:nvPr/>
        </p:nvSpPr>
        <p:spPr>
          <a:xfrm>
            <a:off x="283024" y="6264700"/>
            <a:ext cx="647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id-ID" sz="1900" u="none" cap="none" strike="noStrike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Presentación 2023</a:t>
            </a:r>
            <a:endParaRPr b="0" i="0" sz="100" u="none" cap="none" strike="noStrike">
              <a:solidFill>
                <a:schemeClr val="dk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/>
          <p:nvPr/>
        </p:nvSpPr>
        <p:spPr>
          <a:xfrm>
            <a:off x="847218" y="1158163"/>
            <a:ext cx="4384059" cy="5009592"/>
          </a:xfrm>
          <a:custGeom>
            <a:rect b="b" l="l" r="r" t="t"/>
            <a:pathLst>
              <a:path extrusionOk="0" h="5177873" w="4384059">
                <a:moveTo>
                  <a:pt x="331304" y="0"/>
                </a:moveTo>
                <a:lnTo>
                  <a:pt x="3999746" y="225287"/>
                </a:lnTo>
                <a:lnTo>
                  <a:pt x="4384059" y="5005594"/>
                </a:lnTo>
                <a:lnTo>
                  <a:pt x="0" y="5177873"/>
                </a:lnTo>
                <a:lnTo>
                  <a:pt x="331304" y="0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70" name="Google Shape;70;p1"/>
          <p:cNvSpPr/>
          <p:nvPr/>
        </p:nvSpPr>
        <p:spPr>
          <a:xfrm>
            <a:off x="4494597" y="2380769"/>
            <a:ext cx="6885829" cy="2452480"/>
          </a:xfrm>
          <a:custGeom>
            <a:rect b="b" l="l" r="r" t="t"/>
            <a:pathLst>
              <a:path extrusionOk="0" h="2319130" w="5738191">
                <a:moveTo>
                  <a:pt x="0" y="212035"/>
                </a:moveTo>
                <a:lnTo>
                  <a:pt x="5738191" y="0"/>
                </a:lnTo>
                <a:lnTo>
                  <a:pt x="5698435" y="2319130"/>
                </a:lnTo>
                <a:lnTo>
                  <a:pt x="39757" y="2186609"/>
                </a:lnTo>
                <a:lnTo>
                  <a:pt x="0" y="2120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71" name="Google Shape;71;p1"/>
          <p:cNvSpPr txBox="1"/>
          <p:nvPr/>
        </p:nvSpPr>
        <p:spPr>
          <a:xfrm rot="-136227">
            <a:off x="5524370" y="2831000"/>
            <a:ext cx="5247820" cy="1139089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id-ID" sz="3400" u="none" cap="none" strike="noStrike">
                <a:solidFill>
                  <a:srgbClr val="F2F2F2"/>
                </a:solidFill>
                <a:latin typeface="Unbounded"/>
                <a:ea typeface="Unbounded"/>
                <a:cs typeface="Unbounded"/>
                <a:sym typeface="Unbounded"/>
              </a:rPr>
              <a:t>“</a:t>
            </a:r>
            <a:r>
              <a:rPr b="1" lang="id-ID" sz="3400">
                <a:solidFill>
                  <a:srgbClr val="F2F2F2"/>
                </a:solidFill>
                <a:latin typeface="Unbounded"/>
                <a:ea typeface="Unbounded"/>
                <a:cs typeface="Unbounded"/>
                <a:sym typeface="Unbounded"/>
              </a:rPr>
              <a:t>Todo es culpa de Petro</a:t>
            </a:r>
            <a:r>
              <a:rPr b="1" i="0" lang="id-ID" sz="3400" u="none" cap="none" strike="noStrike">
                <a:solidFill>
                  <a:srgbClr val="F2F2F2"/>
                </a:solidFill>
                <a:latin typeface="Unbounded"/>
                <a:ea typeface="Unbounded"/>
                <a:cs typeface="Unbounded"/>
                <a:sym typeface="Unbounded"/>
              </a:rPr>
              <a:t>”</a:t>
            </a:r>
            <a:endParaRPr b="0" i="0" sz="100" u="none" cap="none" strike="noStrike">
              <a:solidFill>
                <a:srgbClr val="F2F2F2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72" name="Google Shape;72;p1"/>
          <p:cNvSpPr/>
          <p:nvPr/>
        </p:nvSpPr>
        <p:spPr>
          <a:xfrm rot="60031">
            <a:off x="5815013" y="4568168"/>
            <a:ext cx="4810633" cy="461771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73" name="Google Shape;73;p1"/>
          <p:cNvSpPr/>
          <p:nvPr/>
        </p:nvSpPr>
        <p:spPr>
          <a:xfrm rot="60031">
            <a:off x="5753451" y="4506602"/>
            <a:ext cx="4810633" cy="461771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74" name="Google Shape;74;p1"/>
          <p:cNvSpPr txBox="1"/>
          <p:nvPr/>
        </p:nvSpPr>
        <p:spPr>
          <a:xfrm rot="60064">
            <a:off x="5832102" y="4568179"/>
            <a:ext cx="4653410" cy="338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id-ID" sz="1600" u="none" cap="none" strike="noStrike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Depura 2023</a:t>
            </a:r>
            <a:endParaRPr b="0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75" name="Google Shape;75;p1"/>
          <p:cNvSpPr/>
          <p:nvPr/>
        </p:nvSpPr>
        <p:spPr>
          <a:xfrm>
            <a:off x="8526594" y="583465"/>
            <a:ext cx="3052800" cy="269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76" name="Google Shape;76;p1"/>
          <p:cNvSpPr txBox="1"/>
          <p:nvPr/>
        </p:nvSpPr>
        <p:spPr>
          <a:xfrm>
            <a:off x="8560330" y="591523"/>
            <a:ext cx="1377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id-ID" sz="900" u="none" cap="none" strike="noStrike">
                <a:solidFill>
                  <a:srgbClr val="7F7F7F"/>
                </a:solidFill>
                <a:latin typeface="Unbounded"/>
                <a:ea typeface="Unbounded"/>
                <a:cs typeface="Unbounded"/>
                <a:sym typeface="Unbounded"/>
              </a:rPr>
              <a:t>Type Keywords</a:t>
            </a:r>
            <a:endParaRPr b="0" i="0" sz="900" u="none" cap="none" strike="noStrike">
              <a:solidFill>
                <a:srgbClr val="7F7F7F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77" name="Google Shape;77;p1"/>
          <p:cNvSpPr/>
          <p:nvPr/>
        </p:nvSpPr>
        <p:spPr>
          <a:xfrm>
            <a:off x="10567818" y="583465"/>
            <a:ext cx="1011600" cy="269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78" name="Google Shape;78;p1"/>
          <p:cNvSpPr txBox="1"/>
          <p:nvPr/>
        </p:nvSpPr>
        <p:spPr>
          <a:xfrm>
            <a:off x="10728858" y="591523"/>
            <a:ext cx="689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id-ID" sz="900" u="none" cap="none" strike="noStrike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ENTER</a:t>
            </a:r>
            <a:endParaRPr b="0" i="0" sz="900" u="none" cap="none" strike="noStrike">
              <a:solidFill>
                <a:srgbClr val="262626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grpSp>
        <p:nvGrpSpPr>
          <p:cNvPr id="79" name="Google Shape;79;p1"/>
          <p:cNvGrpSpPr/>
          <p:nvPr/>
        </p:nvGrpSpPr>
        <p:grpSpPr>
          <a:xfrm>
            <a:off x="9982631" y="5329634"/>
            <a:ext cx="306917" cy="313267"/>
            <a:chOff x="4874683" y="3522133"/>
            <a:chExt cx="306917" cy="313267"/>
          </a:xfrm>
        </p:grpSpPr>
        <p:sp>
          <p:nvSpPr>
            <p:cNvPr id="80" name="Google Shape;80;p1"/>
            <p:cNvSpPr/>
            <p:nvPr/>
          </p:nvSpPr>
          <p:spPr>
            <a:xfrm>
              <a:off x="4902200" y="3556000"/>
              <a:ext cx="279400" cy="2794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4874683" y="3522133"/>
              <a:ext cx="279400" cy="2794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grpSp>
        <p:nvGrpSpPr>
          <p:cNvPr id="82" name="Google Shape;82;p1"/>
          <p:cNvGrpSpPr/>
          <p:nvPr/>
        </p:nvGrpSpPr>
        <p:grpSpPr>
          <a:xfrm>
            <a:off x="3540094" y="374650"/>
            <a:ext cx="315383" cy="317500"/>
            <a:chOff x="4474634" y="3111500"/>
            <a:chExt cx="315383" cy="317500"/>
          </a:xfrm>
        </p:grpSpPr>
        <p:sp>
          <p:nvSpPr>
            <p:cNvPr id="83" name="Google Shape;83;p1"/>
            <p:cNvSpPr/>
            <p:nvPr/>
          </p:nvSpPr>
          <p:spPr>
            <a:xfrm>
              <a:off x="4474634" y="3149600"/>
              <a:ext cx="279400" cy="279400"/>
            </a:xfrm>
            <a:prstGeom prst="plus">
              <a:avLst>
                <a:gd fmla="val 25000" name="adj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4510617" y="3111500"/>
              <a:ext cx="279400" cy="279400"/>
            </a:xfrm>
            <a:prstGeom prst="plus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grpSp>
        <p:nvGrpSpPr>
          <p:cNvPr id="85" name="Google Shape;85;p1"/>
          <p:cNvGrpSpPr/>
          <p:nvPr/>
        </p:nvGrpSpPr>
        <p:grpSpPr>
          <a:xfrm>
            <a:off x="6527339" y="1226253"/>
            <a:ext cx="353460" cy="369729"/>
            <a:chOff x="4980517" y="3052233"/>
            <a:chExt cx="505883" cy="529167"/>
          </a:xfrm>
        </p:grpSpPr>
        <p:sp>
          <p:nvSpPr>
            <p:cNvPr id="86" name="Google Shape;86;p1"/>
            <p:cNvSpPr/>
            <p:nvPr/>
          </p:nvSpPr>
          <p:spPr>
            <a:xfrm>
              <a:off x="4997450" y="3092450"/>
              <a:ext cx="488950" cy="488950"/>
            </a:xfrm>
            <a:prstGeom prst="star10">
              <a:avLst>
                <a:gd fmla="val 13962" name="adj"/>
                <a:gd fmla="val 105146" name="hf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4980517" y="3052233"/>
              <a:ext cx="488950" cy="488950"/>
            </a:xfrm>
            <a:prstGeom prst="star10">
              <a:avLst>
                <a:gd fmla="val 13962" name="adj"/>
                <a:gd fmla="val 105146" name="hf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grpSp>
        <p:nvGrpSpPr>
          <p:cNvPr id="88" name="Google Shape;88;p1"/>
          <p:cNvGrpSpPr/>
          <p:nvPr/>
        </p:nvGrpSpPr>
        <p:grpSpPr>
          <a:xfrm>
            <a:off x="11514398" y="1788989"/>
            <a:ext cx="423334" cy="413174"/>
            <a:chOff x="5411893" y="1942253"/>
            <a:chExt cx="423334" cy="413174"/>
          </a:xfrm>
        </p:grpSpPr>
        <p:sp>
          <p:nvSpPr>
            <p:cNvPr id="89" name="Google Shape;89;p1"/>
            <p:cNvSpPr/>
            <p:nvPr/>
          </p:nvSpPr>
          <p:spPr>
            <a:xfrm>
              <a:off x="5469467" y="1989667"/>
              <a:ext cx="365760" cy="365760"/>
            </a:xfrm>
            <a:prstGeom prst="triangle">
              <a:avLst>
                <a:gd fmla="val 73148" name="adj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411893" y="1942253"/>
              <a:ext cx="365760" cy="365760"/>
            </a:xfrm>
            <a:prstGeom prst="triangle">
              <a:avLst>
                <a:gd fmla="val 73148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grpSp>
        <p:nvGrpSpPr>
          <p:cNvPr id="91" name="Google Shape;91;p1"/>
          <p:cNvGrpSpPr/>
          <p:nvPr/>
        </p:nvGrpSpPr>
        <p:grpSpPr>
          <a:xfrm>
            <a:off x="6355333" y="6055025"/>
            <a:ext cx="318348" cy="319617"/>
            <a:chOff x="3835400" y="3905250"/>
            <a:chExt cx="318348" cy="319617"/>
          </a:xfrm>
        </p:grpSpPr>
        <p:sp>
          <p:nvSpPr>
            <p:cNvPr id="92" name="Google Shape;92;p1"/>
            <p:cNvSpPr/>
            <p:nvPr/>
          </p:nvSpPr>
          <p:spPr>
            <a:xfrm>
              <a:off x="3869267" y="3953933"/>
              <a:ext cx="284481" cy="270934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3835400" y="3905250"/>
              <a:ext cx="284481" cy="270934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grpSp>
        <p:nvGrpSpPr>
          <p:cNvPr id="94" name="Google Shape;94;p1"/>
          <p:cNvGrpSpPr/>
          <p:nvPr/>
        </p:nvGrpSpPr>
        <p:grpSpPr>
          <a:xfrm rot="640430">
            <a:off x="1542767" y="6448256"/>
            <a:ext cx="363618" cy="379315"/>
            <a:chOff x="3267403" y="2209909"/>
            <a:chExt cx="601864" cy="627846"/>
          </a:xfrm>
        </p:grpSpPr>
        <p:sp>
          <p:nvSpPr>
            <p:cNvPr id="95" name="Google Shape;95;p1"/>
            <p:cNvSpPr/>
            <p:nvPr/>
          </p:nvSpPr>
          <p:spPr>
            <a:xfrm>
              <a:off x="3302000" y="2270488"/>
              <a:ext cx="567267" cy="567267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3267403" y="2209909"/>
              <a:ext cx="567268" cy="567266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sp>
        <p:nvSpPr>
          <p:cNvPr id="97" name="Google Shape;97;p1"/>
          <p:cNvSpPr/>
          <p:nvPr/>
        </p:nvSpPr>
        <p:spPr>
          <a:xfrm>
            <a:off x="9939317" y="288022"/>
            <a:ext cx="86628" cy="8662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5739553" y="2098119"/>
            <a:ext cx="86700" cy="8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7781963" y="5658630"/>
            <a:ext cx="86700" cy="8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545420" y="4062278"/>
            <a:ext cx="86700" cy="8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11494812" y="6550720"/>
            <a:ext cx="86700" cy="8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pic>
        <p:nvPicPr>
          <p:cNvPr id="102" name="Google Shape;10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9525" y="5989525"/>
            <a:ext cx="647825" cy="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/>
          <p:nvPr/>
        </p:nvSpPr>
        <p:spPr>
          <a:xfrm rot="-6295589">
            <a:off x="648191" y="115096"/>
            <a:ext cx="1685984" cy="2394781"/>
          </a:xfrm>
          <a:custGeom>
            <a:rect b="b" l="l" r="r" t="t"/>
            <a:pathLst>
              <a:path extrusionOk="0" h="972202" w="900052">
                <a:moveTo>
                  <a:pt x="900052" y="434375"/>
                </a:moveTo>
                <a:lnTo>
                  <a:pt x="722578" y="570421"/>
                </a:lnTo>
                <a:lnTo>
                  <a:pt x="803339" y="730263"/>
                </a:lnTo>
                <a:lnTo>
                  <a:pt x="596507" y="730263"/>
                </a:lnTo>
                <a:lnTo>
                  <a:pt x="546320" y="972202"/>
                </a:lnTo>
                <a:lnTo>
                  <a:pt x="404582" y="814187"/>
                </a:lnTo>
                <a:lnTo>
                  <a:pt x="230055" y="947974"/>
                </a:lnTo>
                <a:lnTo>
                  <a:pt x="201938" y="730263"/>
                </a:lnTo>
                <a:lnTo>
                  <a:pt x="65403" y="730263"/>
                </a:lnTo>
                <a:lnTo>
                  <a:pt x="160491" y="542064"/>
                </a:lnTo>
                <a:lnTo>
                  <a:pt x="0" y="363141"/>
                </a:lnTo>
                <a:lnTo>
                  <a:pt x="149326" y="322888"/>
                </a:lnTo>
                <a:lnTo>
                  <a:pt x="121554" y="107846"/>
                </a:lnTo>
                <a:lnTo>
                  <a:pt x="334709" y="197251"/>
                </a:lnTo>
                <a:lnTo>
                  <a:pt x="434371" y="0"/>
                </a:lnTo>
                <a:lnTo>
                  <a:pt x="543786" y="216555"/>
                </a:lnTo>
                <a:lnTo>
                  <a:pt x="712503" y="171075"/>
                </a:lnTo>
                <a:lnTo>
                  <a:pt x="677268" y="340932"/>
                </a:lnTo>
                <a:close/>
              </a:path>
            </a:pathLst>
          </a:custGeom>
          <a:solidFill>
            <a:schemeClr val="accent6"/>
          </a:solidFill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018" rotWithShape="0" algn="tl" dir="2700000" dist="63500">
              <a:srgbClr val="000000">
                <a:alpha val="4117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04" name="Google Shape;104;p1"/>
          <p:cNvSpPr txBox="1"/>
          <p:nvPr/>
        </p:nvSpPr>
        <p:spPr>
          <a:xfrm rot="-421762">
            <a:off x="702915" y="1041424"/>
            <a:ext cx="1693932" cy="6465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Así es la historia</a:t>
            </a:r>
            <a:endParaRPr b="0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105" name="Google Shape;105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88" y="1930688"/>
            <a:ext cx="5495925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5737025" y="419250"/>
            <a:ext cx="5143784" cy="5945539"/>
          </a:xfrm>
          <a:custGeom>
            <a:rect b="b" l="l" r="r" t="t"/>
            <a:pathLst>
              <a:path extrusionOk="0" h="3021875" w="4945946">
                <a:moveTo>
                  <a:pt x="705396" y="0"/>
                </a:moveTo>
                <a:lnTo>
                  <a:pt x="4728232" y="0"/>
                </a:lnTo>
                <a:lnTo>
                  <a:pt x="4945946" y="3021875"/>
                </a:lnTo>
                <a:lnTo>
                  <a:pt x="0" y="2978332"/>
                </a:lnTo>
                <a:lnTo>
                  <a:pt x="705396" y="0"/>
                </a:lnTo>
                <a:close/>
              </a:path>
            </a:pathLst>
          </a:custGeom>
          <a:noFill/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854878" y="5362866"/>
            <a:ext cx="86628" cy="86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591953" y="1202773"/>
            <a:ext cx="86628" cy="86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4451408" y="6027398"/>
            <a:ext cx="86628" cy="86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591953" y="477627"/>
            <a:ext cx="314746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d-ID" sz="1000" u="none" cap="none" strike="noStrike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DEPURA | 10 años</a:t>
            </a:r>
            <a:endParaRPr b="0" i="0" sz="1000" u="none" cap="none" strike="noStrike">
              <a:solidFill>
                <a:srgbClr val="262626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1552975" y="1778300"/>
            <a:ext cx="4542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id-ID" sz="3600" u="none" cap="none" strike="noStrike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D</a:t>
            </a:r>
            <a:r>
              <a:rPr b="1" lang="id-ID" sz="3600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avid Hoyos</a:t>
            </a:r>
            <a:r>
              <a:rPr b="1" i="0" lang="id-ID" sz="3600" u="none" cap="none" strike="noStrike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 </a:t>
            </a:r>
            <a:endParaRPr b="1" i="0" sz="3600" u="none" cap="none" strike="noStrike">
              <a:solidFill>
                <a:srgbClr val="262626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id-ID" sz="3600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Zuluaga</a:t>
            </a:r>
            <a:endParaRPr b="1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1436623" y="3477925"/>
            <a:ext cx="275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id-ID" sz="2700">
                <a:solidFill>
                  <a:schemeClr val="accent1"/>
                </a:solidFill>
                <a:highlight>
                  <a:schemeClr val="accent5"/>
                </a:highlight>
                <a:latin typeface="Unbounded"/>
                <a:ea typeface="Unbounded"/>
                <a:cs typeface="Unbounded"/>
                <a:sym typeface="Unbounded"/>
              </a:rPr>
              <a:t>Hoy:</a:t>
            </a:r>
            <a:endParaRPr b="1" i="0" sz="2700" u="none" cap="none" strike="noStrike">
              <a:solidFill>
                <a:schemeClr val="accent1"/>
              </a:solidFill>
              <a:highlight>
                <a:schemeClr val="accent5"/>
              </a:highlight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1425138" y="4033350"/>
            <a:ext cx="43005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Unbounded"/>
              <a:buChar char="-"/>
            </a:pPr>
            <a:r>
              <a:rPr lang="id-ID" sz="1700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Papá de 2, esposo de 1.</a:t>
            </a:r>
            <a:endParaRPr sz="1700">
              <a:solidFill>
                <a:srgbClr val="262626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Unbounded"/>
              <a:buChar char="-"/>
            </a:pPr>
            <a:r>
              <a:rPr lang="id-ID" sz="1700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Amo el fútbol.</a:t>
            </a:r>
            <a:endParaRPr sz="1700">
              <a:solidFill>
                <a:srgbClr val="262626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Unbounded"/>
              <a:buChar char="-"/>
            </a:pPr>
            <a:r>
              <a:rPr lang="id-ID" sz="1700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Odio la falta </a:t>
            </a:r>
            <a:r>
              <a:rPr lang="id-ID" sz="1700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de lealtad</a:t>
            </a:r>
            <a:r>
              <a:rPr lang="id-ID" sz="1700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.</a:t>
            </a:r>
            <a:endParaRPr sz="1700">
              <a:solidFill>
                <a:srgbClr val="262626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Unbounded"/>
              <a:buChar char="-"/>
            </a:pPr>
            <a:r>
              <a:rPr lang="id-ID" sz="1700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Se de “Derecho”, pero no soy abogado.</a:t>
            </a:r>
            <a:endParaRPr sz="1700">
              <a:solidFill>
                <a:srgbClr val="262626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Unbounded"/>
              <a:buChar char="-"/>
            </a:pPr>
            <a:r>
              <a:rPr lang="id-ID" sz="1700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“Si se puede pensar, se puede hacer”</a:t>
            </a:r>
            <a:endParaRPr sz="1700">
              <a:solidFill>
                <a:srgbClr val="262626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grpSp>
        <p:nvGrpSpPr>
          <p:cNvPr id="118" name="Google Shape;118;p2"/>
          <p:cNvGrpSpPr/>
          <p:nvPr/>
        </p:nvGrpSpPr>
        <p:grpSpPr>
          <a:xfrm>
            <a:off x="4239704" y="1005605"/>
            <a:ext cx="423408" cy="394335"/>
            <a:chOff x="1657941" y="1904728"/>
            <a:chExt cx="423408" cy="394335"/>
          </a:xfrm>
        </p:grpSpPr>
        <p:sp>
          <p:nvSpPr>
            <p:cNvPr id="119" name="Google Shape;119;p2"/>
            <p:cNvSpPr/>
            <p:nvPr/>
          </p:nvSpPr>
          <p:spPr>
            <a:xfrm>
              <a:off x="1715589" y="1933303"/>
              <a:ext cx="365760" cy="365760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657941" y="1904728"/>
              <a:ext cx="365760" cy="365760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grpSp>
        <p:nvGrpSpPr>
          <p:cNvPr id="121" name="Google Shape;121;p2"/>
          <p:cNvGrpSpPr/>
          <p:nvPr/>
        </p:nvGrpSpPr>
        <p:grpSpPr>
          <a:xfrm>
            <a:off x="11144801" y="278977"/>
            <a:ext cx="423334" cy="413174"/>
            <a:chOff x="5411893" y="1942253"/>
            <a:chExt cx="423334" cy="413174"/>
          </a:xfrm>
        </p:grpSpPr>
        <p:sp>
          <p:nvSpPr>
            <p:cNvPr id="122" name="Google Shape;122;p2"/>
            <p:cNvSpPr/>
            <p:nvPr/>
          </p:nvSpPr>
          <p:spPr>
            <a:xfrm>
              <a:off x="5469467" y="1989667"/>
              <a:ext cx="365760" cy="365760"/>
            </a:xfrm>
            <a:prstGeom prst="triangle">
              <a:avLst>
                <a:gd fmla="val 73148" name="adj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411893" y="1942253"/>
              <a:ext cx="365760" cy="365760"/>
            </a:xfrm>
            <a:prstGeom prst="triangle">
              <a:avLst>
                <a:gd fmla="val 73148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grpSp>
        <p:nvGrpSpPr>
          <p:cNvPr id="124" name="Google Shape;124;p2"/>
          <p:cNvGrpSpPr/>
          <p:nvPr/>
        </p:nvGrpSpPr>
        <p:grpSpPr>
          <a:xfrm>
            <a:off x="591947" y="2221965"/>
            <a:ext cx="306917" cy="313267"/>
            <a:chOff x="4874683" y="3522133"/>
            <a:chExt cx="306917" cy="313267"/>
          </a:xfrm>
        </p:grpSpPr>
        <p:sp>
          <p:nvSpPr>
            <p:cNvPr id="125" name="Google Shape;125;p2"/>
            <p:cNvSpPr/>
            <p:nvPr/>
          </p:nvSpPr>
          <p:spPr>
            <a:xfrm>
              <a:off x="4902200" y="3556000"/>
              <a:ext cx="279400" cy="2794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874683" y="3522133"/>
              <a:ext cx="279400" cy="2794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11568122" y="2535230"/>
            <a:ext cx="385233" cy="372214"/>
            <a:chOff x="6584950" y="4300432"/>
            <a:chExt cx="385233" cy="372214"/>
          </a:xfrm>
        </p:grpSpPr>
        <p:sp>
          <p:nvSpPr>
            <p:cNvPr id="128" name="Google Shape;128;p2"/>
            <p:cNvSpPr/>
            <p:nvPr/>
          </p:nvSpPr>
          <p:spPr>
            <a:xfrm>
              <a:off x="6610192" y="4312655"/>
              <a:ext cx="359991" cy="359991"/>
            </a:xfrm>
            <a:prstGeom prst="donut">
              <a:avLst>
                <a:gd fmla="val 25000" name="adj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584950" y="4300432"/>
              <a:ext cx="359991" cy="359991"/>
            </a:xfrm>
            <a:prstGeom prst="donut">
              <a:avLst>
                <a:gd fmla="val 25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pic>
        <p:nvPicPr>
          <p:cNvPr id="130" name="Google Shape;13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9525" y="5989525"/>
            <a:ext cx="647825" cy="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113" y="611809"/>
            <a:ext cx="4364937" cy="5819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de0fbf850a_0_31"/>
          <p:cNvSpPr/>
          <p:nvPr/>
        </p:nvSpPr>
        <p:spPr>
          <a:xfrm rot="5400000">
            <a:off x="1010031" y="1033128"/>
            <a:ext cx="3824521" cy="4987417"/>
          </a:xfrm>
          <a:custGeom>
            <a:rect b="b" l="l" r="r" t="t"/>
            <a:pathLst>
              <a:path extrusionOk="0" h="3843867" w="3234267">
                <a:moveTo>
                  <a:pt x="0" y="0"/>
                </a:moveTo>
                <a:lnTo>
                  <a:pt x="3048000" y="220133"/>
                </a:lnTo>
                <a:lnTo>
                  <a:pt x="3234267" y="3843867"/>
                </a:lnTo>
                <a:lnTo>
                  <a:pt x="0" y="38438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37" name="Google Shape;137;g1de0fbf850a_0_31"/>
          <p:cNvSpPr/>
          <p:nvPr/>
        </p:nvSpPr>
        <p:spPr>
          <a:xfrm rot="5400000">
            <a:off x="1273427" y="1221106"/>
            <a:ext cx="3848778" cy="4987417"/>
          </a:xfrm>
          <a:custGeom>
            <a:rect b="b" l="l" r="r" t="t"/>
            <a:pathLst>
              <a:path extrusionOk="0" h="3843867" w="3234267">
                <a:moveTo>
                  <a:pt x="0" y="0"/>
                </a:moveTo>
                <a:lnTo>
                  <a:pt x="3048000" y="220133"/>
                </a:lnTo>
                <a:lnTo>
                  <a:pt x="3234267" y="3843867"/>
                </a:lnTo>
                <a:lnTo>
                  <a:pt x="0" y="38438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38" name="Google Shape;138;g1de0fbf850a_0_31"/>
          <p:cNvSpPr txBox="1"/>
          <p:nvPr/>
        </p:nvSpPr>
        <p:spPr>
          <a:xfrm>
            <a:off x="6758901" y="2339075"/>
            <a:ext cx="48093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id-ID" sz="3600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Respeto por el “tiempo”.</a:t>
            </a:r>
            <a:endParaRPr b="1" sz="3600">
              <a:solidFill>
                <a:srgbClr val="262626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Unbounded"/>
              <a:buChar char="-"/>
            </a:pPr>
            <a:r>
              <a:rPr lang="id-ID" sz="1700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Tenemos otras cosas que hacer. Pero mi trabajo paga esas otras cosas.</a:t>
            </a:r>
            <a:endParaRPr sz="1700">
              <a:solidFill>
                <a:srgbClr val="262626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Unbounded"/>
              <a:buChar char="-"/>
            </a:pPr>
            <a:r>
              <a:rPr lang="id-ID" sz="1700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Cae más rápido  un mentiroso que un cojo.</a:t>
            </a:r>
            <a:endParaRPr sz="1700">
              <a:solidFill>
                <a:srgbClr val="262626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Unbounded"/>
              <a:buChar char="-"/>
            </a:pPr>
            <a:r>
              <a:rPr lang="id-ID" sz="1700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“Si no soy capaz de enseñar, no soy capaz de aprender”</a:t>
            </a:r>
            <a:endParaRPr sz="1700">
              <a:solidFill>
                <a:srgbClr val="262626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grpSp>
        <p:nvGrpSpPr>
          <p:cNvPr id="139" name="Google Shape;139;g1de0fbf850a_0_31"/>
          <p:cNvGrpSpPr/>
          <p:nvPr/>
        </p:nvGrpSpPr>
        <p:grpSpPr>
          <a:xfrm>
            <a:off x="8195066" y="1435548"/>
            <a:ext cx="306817" cy="313167"/>
            <a:chOff x="4874683" y="3522133"/>
            <a:chExt cx="306817" cy="313167"/>
          </a:xfrm>
        </p:grpSpPr>
        <p:sp>
          <p:nvSpPr>
            <p:cNvPr id="140" name="Google Shape;140;g1de0fbf850a_0_31"/>
            <p:cNvSpPr/>
            <p:nvPr/>
          </p:nvSpPr>
          <p:spPr>
            <a:xfrm>
              <a:off x="4902200" y="3556000"/>
              <a:ext cx="279300" cy="2793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  <p:sp>
          <p:nvSpPr>
            <p:cNvPr id="141" name="Google Shape;141;g1de0fbf850a_0_31"/>
            <p:cNvSpPr/>
            <p:nvPr/>
          </p:nvSpPr>
          <p:spPr>
            <a:xfrm>
              <a:off x="4874683" y="3522133"/>
              <a:ext cx="279300" cy="279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grpSp>
        <p:nvGrpSpPr>
          <p:cNvPr id="142" name="Google Shape;142;g1de0fbf850a_0_31"/>
          <p:cNvGrpSpPr/>
          <p:nvPr/>
        </p:nvGrpSpPr>
        <p:grpSpPr>
          <a:xfrm>
            <a:off x="5609150" y="5952475"/>
            <a:ext cx="315283" cy="317400"/>
            <a:chOff x="4474634" y="3111500"/>
            <a:chExt cx="315283" cy="317400"/>
          </a:xfrm>
        </p:grpSpPr>
        <p:sp>
          <p:nvSpPr>
            <p:cNvPr id="143" name="Google Shape;143;g1de0fbf850a_0_31"/>
            <p:cNvSpPr/>
            <p:nvPr/>
          </p:nvSpPr>
          <p:spPr>
            <a:xfrm>
              <a:off x="4474634" y="3149600"/>
              <a:ext cx="279300" cy="279300"/>
            </a:xfrm>
            <a:prstGeom prst="plus">
              <a:avLst>
                <a:gd fmla="val 25000" name="adj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  <p:sp>
          <p:nvSpPr>
            <p:cNvPr id="144" name="Google Shape;144;g1de0fbf850a_0_31"/>
            <p:cNvSpPr/>
            <p:nvPr/>
          </p:nvSpPr>
          <p:spPr>
            <a:xfrm>
              <a:off x="4510617" y="3111500"/>
              <a:ext cx="279300" cy="279300"/>
            </a:xfrm>
            <a:prstGeom prst="plus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grpSp>
        <p:nvGrpSpPr>
          <p:cNvPr id="145" name="Google Shape;145;g1de0fbf850a_0_31"/>
          <p:cNvGrpSpPr/>
          <p:nvPr/>
        </p:nvGrpSpPr>
        <p:grpSpPr>
          <a:xfrm>
            <a:off x="11041119" y="5063299"/>
            <a:ext cx="353495" cy="369764"/>
            <a:chOff x="4980517" y="3052233"/>
            <a:chExt cx="505933" cy="529217"/>
          </a:xfrm>
        </p:grpSpPr>
        <p:sp>
          <p:nvSpPr>
            <p:cNvPr id="146" name="Google Shape;146;g1de0fbf850a_0_31"/>
            <p:cNvSpPr/>
            <p:nvPr/>
          </p:nvSpPr>
          <p:spPr>
            <a:xfrm>
              <a:off x="4997450" y="3092450"/>
              <a:ext cx="489000" cy="489000"/>
            </a:xfrm>
            <a:prstGeom prst="star10">
              <a:avLst>
                <a:gd fmla="val 13962" name="adj"/>
                <a:gd fmla="val 105146" name="hf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  <p:sp>
          <p:nvSpPr>
            <p:cNvPr id="147" name="Google Shape;147;g1de0fbf850a_0_31"/>
            <p:cNvSpPr/>
            <p:nvPr/>
          </p:nvSpPr>
          <p:spPr>
            <a:xfrm>
              <a:off x="4980517" y="3052233"/>
              <a:ext cx="489000" cy="489000"/>
            </a:xfrm>
            <a:prstGeom prst="star10">
              <a:avLst>
                <a:gd fmla="val 13962" name="adj"/>
                <a:gd fmla="val 105146" name="hf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grpSp>
        <p:nvGrpSpPr>
          <p:cNvPr id="148" name="Google Shape;148;g1de0fbf850a_0_31"/>
          <p:cNvGrpSpPr/>
          <p:nvPr/>
        </p:nvGrpSpPr>
        <p:grpSpPr>
          <a:xfrm>
            <a:off x="2401878" y="589633"/>
            <a:ext cx="385242" cy="372223"/>
            <a:chOff x="6584950" y="4300432"/>
            <a:chExt cx="385242" cy="372223"/>
          </a:xfrm>
        </p:grpSpPr>
        <p:sp>
          <p:nvSpPr>
            <p:cNvPr id="149" name="Google Shape;149;g1de0fbf850a_0_31"/>
            <p:cNvSpPr/>
            <p:nvPr/>
          </p:nvSpPr>
          <p:spPr>
            <a:xfrm>
              <a:off x="6610192" y="4312655"/>
              <a:ext cx="360000" cy="360000"/>
            </a:xfrm>
            <a:prstGeom prst="donut">
              <a:avLst>
                <a:gd fmla="val 25000" name="adj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  <p:sp>
          <p:nvSpPr>
            <p:cNvPr id="150" name="Google Shape;150;g1de0fbf850a_0_31"/>
            <p:cNvSpPr/>
            <p:nvPr/>
          </p:nvSpPr>
          <p:spPr>
            <a:xfrm>
              <a:off x="6584950" y="4300432"/>
              <a:ext cx="360000" cy="360000"/>
            </a:xfrm>
            <a:prstGeom prst="donut">
              <a:avLst>
                <a:gd fmla="val 25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sp>
        <p:nvSpPr>
          <p:cNvPr id="151" name="Google Shape;151;g1de0fbf850a_0_31"/>
          <p:cNvSpPr/>
          <p:nvPr/>
        </p:nvSpPr>
        <p:spPr>
          <a:xfrm>
            <a:off x="10630130" y="1297975"/>
            <a:ext cx="86700" cy="8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52" name="Google Shape;152;g1de0fbf850a_0_31"/>
          <p:cNvSpPr/>
          <p:nvPr/>
        </p:nvSpPr>
        <p:spPr>
          <a:xfrm>
            <a:off x="638731" y="5952475"/>
            <a:ext cx="86700" cy="8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pic>
        <p:nvPicPr>
          <p:cNvPr id="153" name="Google Shape;153;g1de0fbf850a_0_31"/>
          <p:cNvPicPr preferRelativeResize="0"/>
          <p:nvPr/>
        </p:nvPicPr>
        <p:blipFill rotWithShape="1">
          <a:blip r:embed="rId3">
            <a:alphaModFix/>
          </a:blip>
          <a:srcRect b="0" l="4942" r="52986" t="0"/>
          <a:stretch/>
        </p:blipFill>
        <p:spPr>
          <a:xfrm rot="5400000">
            <a:off x="1530611" y="1401653"/>
            <a:ext cx="3759667" cy="4984861"/>
          </a:xfrm>
          <a:custGeom>
            <a:rect b="b" l="l" r="r" t="t"/>
            <a:pathLst>
              <a:path extrusionOk="0" h="3443773" w="2897624">
                <a:moveTo>
                  <a:pt x="0" y="0"/>
                </a:moveTo>
                <a:lnTo>
                  <a:pt x="2730746" y="197220"/>
                </a:lnTo>
                <a:lnTo>
                  <a:pt x="2897624" y="3443773"/>
                </a:lnTo>
                <a:lnTo>
                  <a:pt x="0" y="34437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54" name="Google Shape;154;g1de0fbf850a_0_31"/>
          <p:cNvSpPr txBox="1"/>
          <p:nvPr/>
        </p:nvSpPr>
        <p:spPr>
          <a:xfrm>
            <a:off x="591953" y="477627"/>
            <a:ext cx="3147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d-ID" sz="1000" u="none" cap="none" strike="noStrike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DEPURA | 10 años</a:t>
            </a:r>
            <a:endParaRPr b="0" i="0" sz="1000" u="none" cap="none" strike="noStrike">
              <a:solidFill>
                <a:srgbClr val="262626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155" name="Google Shape;155;g1de0fbf850a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09525" y="5989525"/>
            <a:ext cx="647825" cy="64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ying Music Video GIF by Taylor Swift" id="156" name="Google Shape;156;g1de0fbf850a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200" y="2567675"/>
            <a:ext cx="4762500" cy="2559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/>
          <p:nvPr/>
        </p:nvSpPr>
        <p:spPr>
          <a:xfrm>
            <a:off x="5592450" y="926253"/>
            <a:ext cx="6046800" cy="6046800"/>
          </a:xfrm>
          <a:prstGeom prst="rect">
            <a:avLst/>
          </a:prstGeom>
          <a:noFill/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5804840" y="710825"/>
            <a:ext cx="6046800" cy="604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grpSp>
        <p:nvGrpSpPr>
          <p:cNvPr id="163" name="Google Shape;163;p25"/>
          <p:cNvGrpSpPr/>
          <p:nvPr/>
        </p:nvGrpSpPr>
        <p:grpSpPr>
          <a:xfrm>
            <a:off x="11322074" y="4403200"/>
            <a:ext cx="423408" cy="394335"/>
            <a:chOff x="1657941" y="1904728"/>
            <a:chExt cx="423408" cy="394335"/>
          </a:xfrm>
        </p:grpSpPr>
        <p:sp>
          <p:nvSpPr>
            <p:cNvPr id="164" name="Google Shape;164;p25"/>
            <p:cNvSpPr/>
            <p:nvPr/>
          </p:nvSpPr>
          <p:spPr>
            <a:xfrm>
              <a:off x="1715589" y="1933303"/>
              <a:ext cx="365760" cy="365760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1657941" y="1904728"/>
              <a:ext cx="365760" cy="365760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grpSp>
        <p:nvGrpSpPr>
          <p:cNvPr id="166" name="Google Shape;166;p25"/>
          <p:cNvGrpSpPr/>
          <p:nvPr/>
        </p:nvGrpSpPr>
        <p:grpSpPr>
          <a:xfrm rot="-6489903">
            <a:off x="1360034" y="5602683"/>
            <a:ext cx="363643" cy="379341"/>
            <a:chOff x="3267403" y="2209909"/>
            <a:chExt cx="601864" cy="627846"/>
          </a:xfrm>
        </p:grpSpPr>
        <p:sp>
          <p:nvSpPr>
            <p:cNvPr id="167" name="Google Shape;167;p25"/>
            <p:cNvSpPr/>
            <p:nvPr/>
          </p:nvSpPr>
          <p:spPr>
            <a:xfrm>
              <a:off x="3302000" y="2270488"/>
              <a:ext cx="567267" cy="567267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3267403" y="2209909"/>
              <a:ext cx="567268" cy="567266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grpSp>
        <p:nvGrpSpPr>
          <p:cNvPr id="169" name="Google Shape;169;p25"/>
          <p:cNvGrpSpPr/>
          <p:nvPr/>
        </p:nvGrpSpPr>
        <p:grpSpPr>
          <a:xfrm>
            <a:off x="2356232" y="1733519"/>
            <a:ext cx="423334" cy="413174"/>
            <a:chOff x="5411893" y="1942253"/>
            <a:chExt cx="423334" cy="413174"/>
          </a:xfrm>
        </p:grpSpPr>
        <p:sp>
          <p:nvSpPr>
            <p:cNvPr id="170" name="Google Shape;170;p25"/>
            <p:cNvSpPr/>
            <p:nvPr/>
          </p:nvSpPr>
          <p:spPr>
            <a:xfrm>
              <a:off x="5469467" y="1989667"/>
              <a:ext cx="365760" cy="365760"/>
            </a:xfrm>
            <a:prstGeom prst="triangle">
              <a:avLst>
                <a:gd fmla="val 73148" name="adj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5411893" y="1942253"/>
              <a:ext cx="365760" cy="365760"/>
            </a:xfrm>
            <a:prstGeom prst="triangle">
              <a:avLst>
                <a:gd fmla="val 73148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grpSp>
        <p:nvGrpSpPr>
          <p:cNvPr id="172" name="Google Shape;172;p25"/>
          <p:cNvGrpSpPr/>
          <p:nvPr/>
        </p:nvGrpSpPr>
        <p:grpSpPr>
          <a:xfrm>
            <a:off x="6215695" y="723848"/>
            <a:ext cx="306917" cy="313267"/>
            <a:chOff x="4874683" y="3522133"/>
            <a:chExt cx="306917" cy="313267"/>
          </a:xfrm>
        </p:grpSpPr>
        <p:sp>
          <p:nvSpPr>
            <p:cNvPr id="173" name="Google Shape;173;p25"/>
            <p:cNvSpPr/>
            <p:nvPr/>
          </p:nvSpPr>
          <p:spPr>
            <a:xfrm>
              <a:off x="4902200" y="3556000"/>
              <a:ext cx="279400" cy="2794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4874683" y="3522133"/>
              <a:ext cx="279400" cy="2794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sp>
        <p:nvSpPr>
          <p:cNvPr id="175" name="Google Shape;175;p25"/>
          <p:cNvSpPr/>
          <p:nvPr/>
        </p:nvSpPr>
        <p:spPr>
          <a:xfrm>
            <a:off x="964520" y="1434905"/>
            <a:ext cx="86628" cy="86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4863253" y="5517148"/>
            <a:ext cx="86628" cy="86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5828588" y="2254891"/>
            <a:ext cx="86628" cy="86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591953" y="477627"/>
            <a:ext cx="3147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d-ID" sz="1000" u="none" cap="none" strike="noStrike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DEPURA | 10 años</a:t>
            </a:r>
            <a:endParaRPr b="0" i="0" sz="1000" u="none" cap="none" strike="noStrike">
              <a:solidFill>
                <a:srgbClr val="262626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9525" y="5989525"/>
            <a:ext cx="647825" cy="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10" y="779075"/>
            <a:ext cx="5858328" cy="585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1291938" y="2994275"/>
            <a:ext cx="43005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Unbounded"/>
              <a:buChar char="-"/>
            </a:pPr>
            <a:r>
              <a:rPr lang="id-ID" sz="1700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Sin ego</a:t>
            </a:r>
            <a:r>
              <a:rPr lang="id-ID" sz="1700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.</a:t>
            </a:r>
            <a:endParaRPr sz="1700">
              <a:solidFill>
                <a:srgbClr val="262626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Unbounded"/>
              <a:buChar char="-"/>
            </a:pPr>
            <a:r>
              <a:rPr lang="id-ID" sz="1700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Sin ver el error de otro.</a:t>
            </a:r>
            <a:endParaRPr sz="1700">
              <a:solidFill>
                <a:srgbClr val="262626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Unbounded"/>
              <a:buChar char="-"/>
            </a:pPr>
            <a:r>
              <a:rPr lang="id-ID" sz="1700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Por “mi futuro”.</a:t>
            </a:r>
            <a:endParaRPr sz="1700">
              <a:solidFill>
                <a:srgbClr val="262626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Unbounded"/>
              <a:buChar char="-"/>
            </a:pPr>
            <a:r>
              <a:rPr lang="id-ID" sz="1700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Porque nos gusta, sino, no robe.</a:t>
            </a:r>
            <a:endParaRPr sz="1700">
              <a:solidFill>
                <a:srgbClr val="262626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Unbounded"/>
              <a:buChar char="-"/>
            </a:pPr>
            <a:r>
              <a:rPr lang="id-ID" sz="1700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Por otros, no solo por uno, explícito e implícito.</a:t>
            </a:r>
            <a:endParaRPr sz="1700">
              <a:solidFill>
                <a:srgbClr val="262626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1516575" y="2316550"/>
            <a:ext cx="343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id-ID" sz="2700">
                <a:solidFill>
                  <a:schemeClr val="accent1"/>
                </a:solidFill>
                <a:highlight>
                  <a:schemeClr val="accent5"/>
                </a:highlight>
                <a:latin typeface="Unbounded"/>
                <a:ea typeface="Unbounded"/>
                <a:cs typeface="Unbounded"/>
                <a:sym typeface="Unbounded"/>
              </a:rPr>
              <a:t>Trabajemos:</a:t>
            </a:r>
            <a:endParaRPr b="1" i="0" sz="2700" u="none" cap="none" strike="noStrike">
              <a:solidFill>
                <a:schemeClr val="accent1"/>
              </a:solidFill>
              <a:highlight>
                <a:schemeClr val="accent5"/>
              </a:highlight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e0fbf850a_0_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685B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88" name="Google Shape;188;g1de0fbf850a_0_66"/>
          <p:cNvSpPr/>
          <p:nvPr/>
        </p:nvSpPr>
        <p:spPr>
          <a:xfrm>
            <a:off x="4747851" y="1733263"/>
            <a:ext cx="7310449" cy="3391479"/>
          </a:xfrm>
          <a:custGeom>
            <a:rect b="b" l="l" r="r" t="t"/>
            <a:pathLst>
              <a:path extrusionOk="0" h="3768310" w="8122721">
                <a:moveTo>
                  <a:pt x="142504" y="71252"/>
                </a:moveTo>
                <a:lnTo>
                  <a:pt x="8122721" y="0"/>
                </a:lnTo>
                <a:lnTo>
                  <a:pt x="8122721" y="3768310"/>
                </a:lnTo>
                <a:lnTo>
                  <a:pt x="0" y="3768310"/>
                </a:lnTo>
                <a:lnTo>
                  <a:pt x="142504" y="71252"/>
                </a:lnTo>
                <a:close/>
              </a:path>
            </a:pathLst>
          </a:custGeom>
          <a:solidFill>
            <a:schemeClr val="accent2"/>
          </a:solidFill>
          <a:ln cap="flat" cmpd="sng" w="254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89" name="Google Shape;189;g1de0fbf850a_0_66"/>
          <p:cNvSpPr txBox="1"/>
          <p:nvPr/>
        </p:nvSpPr>
        <p:spPr>
          <a:xfrm>
            <a:off x="367675" y="1778950"/>
            <a:ext cx="39486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id-ID" sz="5100" u="none" cap="none" strike="noStrike">
                <a:solidFill>
                  <a:schemeClr val="accent5"/>
                </a:solidFill>
                <a:latin typeface="Unbounded"/>
                <a:ea typeface="Unbounded"/>
                <a:cs typeface="Unbounded"/>
                <a:sym typeface="Unbounded"/>
              </a:rPr>
              <a:t>“</a:t>
            </a:r>
            <a:r>
              <a:rPr b="1" lang="id-ID" sz="5100">
                <a:solidFill>
                  <a:schemeClr val="accent5"/>
                </a:solidFill>
                <a:latin typeface="Unbounded"/>
                <a:ea typeface="Unbounded"/>
                <a:cs typeface="Unbounded"/>
                <a:sym typeface="Unbounded"/>
              </a:rPr>
              <a:t>Menos Tiempo, Más Trabajo</a:t>
            </a:r>
            <a:r>
              <a:rPr b="1" i="0" lang="id-ID" sz="5100" u="none" cap="none" strike="noStrike">
                <a:solidFill>
                  <a:schemeClr val="accent5"/>
                </a:solidFill>
                <a:latin typeface="Unbounded"/>
                <a:ea typeface="Unbounded"/>
                <a:cs typeface="Unbounded"/>
                <a:sym typeface="Unbounded"/>
              </a:rPr>
              <a:t>”</a:t>
            </a:r>
            <a:endParaRPr b="1" i="0" sz="5100" u="none" cap="none" strike="noStrike">
              <a:solidFill>
                <a:schemeClr val="accent5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100">
                <a:solidFill>
                  <a:schemeClr val="accent5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*Si todos cumplen.</a:t>
            </a:r>
            <a:endParaRPr sz="1100">
              <a:solidFill>
                <a:schemeClr val="accent5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190" name="Google Shape;190;g1de0fbf850a_0_66"/>
          <p:cNvPicPr preferRelativeResize="0"/>
          <p:nvPr/>
        </p:nvPicPr>
        <p:blipFill rotWithShape="1">
          <a:blip r:embed="rId3">
            <a:alphaModFix/>
          </a:blip>
          <a:srcRect b="21218" l="17821" r="24854" t="35301"/>
          <a:stretch/>
        </p:blipFill>
        <p:spPr>
          <a:xfrm>
            <a:off x="4902334" y="1853128"/>
            <a:ext cx="7066751" cy="3151559"/>
          </a:xfrm>
          <a:custGeom>
            <a:rect b="b" l="l" r="r" t="t"/>
            <a:pathLst>
              <a:path extrusionOk="0" h="3501732" w="7851946">
                <a:moveTo>
                  <a:pt x="7851946" y="0"/>
                </a:moveTo>
                <a:lnTo>
                  <a:pt x="7851946" y="3501732"/>
                </a:lnTo>
                <a:lnTo>
                  <a:pt x="0" y="3501732"/>
                </a:lnTo>
                <a:lnTo>
                  <a:pt x="142505" y="11870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91" name="Google Shape;191;g1de0fbf850a_0_66"/>
          <p:cNvSpPr txBox="1"/>
          <p:nvPr/>
        </p:nvSpPr>
        <p:spPr>
          <a:xfrm>
            <a:off x="591953" y="477627"/>
            <a:ext cx="3147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d-ID" sz="1000" u="none" cap="none" strike="noStrike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DEPURA | 10 años</a:t>
            </a:r>
            <a:endParaRPr b="0" i="0" sz="1000" u="none" cap="none" strike="noStrike">
              <a:solidFill>
                <a:srgbClr val="262626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192" name="Google Shape;192;g1de0fbf850a_0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09525" y="5989525"/>
            <a:ext cx="647825" cy="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/>
          <p:nvPr/>
        </p:nvSpPr>
        <p:spPr>
          <a:xfrm rot="5400000">
            <a:off x="6592571" y="1084899"/>
            <a:ext cx="4134294" cy="4979092"/>
          </a:xfrm>
          <a:prstGeom prst="rect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98" name="Google Shape;198;p30"/>
          <p:cNvSpPr/>
          <p:nvPr/>
        </p:nvSpPr>
        <p:spPr>
          <a:xfrm>
            <a:off x="1072122" y="1349483"/>
            <a:ext cx="4704381" cy="4704380"/>
          </a:xfrm>
          <a:prstGeom prst="rect">
            <a:avLst/>
          </a:prstGeom>
          <a:noFill/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1237360" y="1181881"/>
            <a:ext cx="4704381" cy="47043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1237360" y="1181881"/>
            <a:ext cx="4704381" cy="47043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1560500" y="2721025"/>
            <a:ext cx="383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id-ID" sz="5400" u="none" cap="none" strike="noStrike">
                <a:solidFill>
                  <a:schemeClr val="accent1"/>
                </a:solidFill>
                <a:latin typeface="Unbounded"/>
                <a:ea typeface="Unbounded"/>
                <a:cs typeface="Unbounded"/>
                <a:sym typeface="Unbounded"/>
              </a:rPr>
              <a:t>Gracias.</a:t>
            </a:r>
            <a:endParaRPr b="1" i="0" sz="800" u="none" cap="none" strike="noStrike">
              <a:solidFill>
                <a:schemeClr val="accent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grpSp>
        <p:nvGrpSpPr>
          <p:cNvPr id="202" name="Google Shape;202;p30"/>
          <p:cNvGrpSpPr/>
          <p:nvPr/>
        </p:nvGrpSpPr>
        <p:grpSpPr>
          <a:xfrm>
            <a:off x="4975548" y="478319"/>
            <a:ext cx="423334" cy="413174"/>
            <a:chOff x="5411893" y="1942253"/>
            <a:chExt cx="423334" cy="413174"/>
          </a:xfrm>
        </p:grpSpPr>
        <p:sp>
          <p:nvSpPr>
            <p:cNvPr id="203" name="Google Shape;203;p30"/>
            <p:cNvSpPr/>
            <p:nvPr/>
          </p:nvSpPr>
          <p:spPr>
            <a:xfrm>
              <a:off x="5469467" y="1989667"/>
              <a:ext cx="365760" cy="365760"/>
            </a:xfrm>
            <a:prstGeom prst="triangle">
              <a:avLst>
                <a:gd fmla="val 73148" name="adj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5411893" y="1942253"/>
              <a:ext cx="365760" cy="365760"/>
            </a:xfrm>
            <a:prstGeom prst="triangle">
              <a:avLst>
                <a:gd fmla="val 73148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grpSp>
        <p:nvGrpSpPr>
          <p:cNvPr id="205" name="Google Shape;205;p30"/>
          <p:cNvGrpSpPr/>
          <p:nvPr/>
        </p:nvGrpSpPr>
        <p:grpSpPr>
          <a:xfrm>
            <a:off x="8538080" y="6323180"/>
            <a:ext cx="306917" cy="313267"/>
            <a:chOff x="4874683" y="3522133"/>
            <a:chExt cx="306917" cy="313267"/>
          </a:xfrm>
        </p:grpSpPr>
        <p:sp>
          <p:nvSpPr>
            <p:cNvPr id="206" name="Google Shape;206;p30"/>
            <p:cNvSpPr/>
            <p:nvPr/>
          </p:nvSpPr>
          <p:spPr>
            <a:xfrm>
              <a:off x="4902200" y="3556000"/>
              <a:ext cx="279400" cy="27940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4874683" y="3522133"/>
              <a:ext cx="279400" cy="2794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grpSp>
        <p:nvGrpSpPr>
          <p:cNvPr id="208" name="Google Shape;208;p30"/>
          <p:cNvGrpSpPr/>
          <p:nvPr/>
        </p:nvGrpSpPr>
        <p:grpSpPr>
          <a:xfrm>
            <a:off x="11542957" y="4823937"/>
            <a:ext cx="318348" cy="319617"/>
            <a:chOff x="3835400" y="3905250"/>
            <a:chExt cx="318348" cy="319617"/>
          </a:xfrm>
        </p:grpSpPr>
        <p:sp>
          <p:nvSpPr>
            <p:cNvPr id="209" name="Google Shape;209;p30"/>
            <p:cNvSpPr/>
            <p:nvPr/>
          </p:nvSpPr>
          <p:spPr>
            <a:xfrm>
              <a:off x="3869267" y="3953933"/>
              <a:ext cx="284481" cy="270934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3835400" y="3905250"/>
              <a:ext cx="284481" cy="270934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grpSp>
        <p:nvGrpSpPr>
          <p:cNvPr id="211" name="Google Shape;211;p30"/>
          <p:cNvGrpSpPr/>
          <p:nvPr/>
        </p:nvGrpSpPr>
        <p:grpSpPr>
          <a:xfrm>
            <a:off x="409016" y="4797629"/>
            <a:ext cx="385233" cy="372214"/>
            <a:chOff x="6584950" y="4300432"/>
            <a:chExt cx="385233" cy="372214"/>
          </a:xfrm>
        </p:grpSpPr>
        <p:sp>
          <p:nvSpPr>
            <p:cNvPr id="212" name="Google Shape;212;p30"/>
            <p:cNvSpPr/>
            <p:nvPr/>
          </p:nvSpPr>
          <p:spPr>
            <a:xfrm>
              <a:off x="6610192" y="4312655"/>
              <a:ext cx="359991" cy="359991"/>
            </a:xfrm>
            <a:prstGeom prst="donut">
              <a:avLst>
                <a:gd fmla="val 25000" name="adj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6584950" y="4300432"/>
              <a:ext cx="359991" cy="359991"/>
            </a:xfrm>
            <a:prstGeom prst="donut">
              <a:avLst>
                <a:gd fmla="val 25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  <p:sp>
        <p:nvSpPr>
          <p:cNvPr id="214" name="Google Shape;214;p30"/>
          <p:cNvSpPr/>
          <p:nvPr/>
        </p:nvSpPr>
        <p:spPr>
          <a:xfrm>
            <a:off x="3941367" y="6453433"/>
            <a:ext cx="86628" cy="86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215" name="Google Shape;215;p30"/>
          <p:cNvSpPr/>
          <p:nvPr/>
        </p:nvSpPr>
        <p:spPr>
          <a:xfrm>
            <a:off x="11568113" y="2925967"/>
            <a:ext cx="86628" cy="86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216" name="Google Shape;216;p30"/>
          <p:cNvSpPr/>
          <p:nvPr/>
        </p:nvSpPr>
        <p:spPr>
          <a:xfrm>
            <a:off x="8112591" y="330115"/>
            <a:ext cx="86628" cy="86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591953" y="477627"/>
            <a:ext cx="3147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d-ID" sz="1000" u="none" cap="none" strike="noStrike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DEPURA | 10 años</a:t>
            </a:r>
            <a:endParaRPr b="0" i="0" sz="1000" u="none" cap="none" strike="noStrike">
              <a:solidFill>
                <a:srgbClr val="262626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9525" y="5989525"/>
            <a:ext cx="647825" cy="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3875" y="-12"/>
            <a:ext cx="5143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/>
          <p:nvPr/>
        </p:nvSpPr>
        <p:spPr>
          <a:xfrm rot="-5060102">
            <a:off x="9930254" y="175947"/>
            <a:ext cx="1686835" cy="2395953"/>
          </a:xfrm>
          <a:custGeom>
            <a:rect b="b" l="l" r="r" t="t"/>
            <a:pathLst>
              <a:path extrusionOk="0" h="972202" w="900052">
                <a:moveTo>
                  <a:pt x="900052" y="434375"/>
                </a:moveTo>
                <a:lnTo>
                  <a:pt x="722578" y="570421"/>
                </a:lnTo>
                <a:lnTo>
                  <a:pt x="803339" y="730263"/>
                </a:lnTo>
                <a:lnTo>
                  <a:pt x="596507" y="730263"/>
                </a:lnTo>
                <a:lnTo>
                  <a:pt x="546320" y="972202"/>
                </a:lnTo>
                <a:lnTo>
                  <a:pt x="404582" y="814187"/>
                </a:lnTo>
                <a:lnTo>
                  <a:pt x="230055" y="947974"/>
                </a:lnTo>
                <a:lnTo>
                  <a:pt x="201938" y="730263"/>
                </a:lnTo>
                <a:lnTo>
                  <a:pt x="65403" y="730263"/>
                </a:lnTo>
                <a:lnTo>
                  <a:pt x="160491" y="542064"/>
                </a:lnTo>
                <a:lnTo>
                  <a:pt x="0" y="363141"/>
                </a:lnTo>
                <a:lnTo>
                  <a:pt x="149326" y="322888"/>
                </a:lnTo>
                <a:lnTo>
                  <a:pt x="121554" y="107846"/>
                </a:lnTo>
                <a:lnTo>
                  <a:pt x="334709" y="197251"/>
                </a:lnTo>
                <a:lnTo>
                  <a:pt x="434371" y="0"/>
                </a:lnTo>
                <a:lnTo>
                  <a:pt x="543786" y="216555"/>
                </a:lnTo>
                <a:lnTo>
                  <a:pt x="712503" y="171075"/>
                </a:lnTo>
                <a:lnTo>
                  <a:pt x="677268" y="340932"/>
                </a:lnTo>
                <a:close/>
              </a:path>
            </a:pathLst>
          </a:custGeom>
          <a:solidFill>
            <a:schemeClr val="accent6"/>
          </a:solidFill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018" rotWithShape="0" algn="tl" dir="2700000" dist="63500">
              <a:srgbClr val="000000">
                <a:alpha val="4156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 rot="814267">
            <a:off x="9962553" y="1120796"/>
            <a:ext cx="1693997" cy="646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d-ID" sz="1800" u="none" cap="none" strike="noStrike">
                <a:solidFill>
                  <a:srgbClr val="262626"/>
                </a:solidFill>
                <a:latin typeface="Unbounded"/>
                <a:ea typeface="Unbounded"/>
                <a:cs typeface="Unbounded"/>
                <a:sym typeface="Unbounded"/>
              </a:rPr>
              <a:t>Él es Tupac</a:t>
            </a:r>
            <a:endParaRPr b="0" i="0" sz="1400" u="none" cap="none" strike="noStrike">
              <a:solidFill>
                <a:srgbClr val="000000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Retro Style">
      <a:dk1>
        <a:srgbClr val="234144"/>
      </a:dk1>
      <a:lt1>
        <a:srgbClr val="FFFFFF"/>
      </a:lt1>
      <a:dk2>
        <a:srgbClr val="44546A"/>
      </a:dk2>
      <a:lt2>
        <a:srgbClr val="E7E6E6"/>
      </a:lt2>
      <a:accent1>
        <a:srgbClr val="D9F334"/>
      </a:accent1>
      <a:accent2>
        <a:srgbClr val="234144"/>
      </a:accent2>
      <a:accent3>
        <a:srgbClr val="E6E6E6"/>
      </a:accent3>
      <a:accent4>
        <a:srgbClr val="111F22"/>
      </a:accent4>
      <a:accent5>
        <a:srgbClr val="315C5E"/>
      </a:accent5>
      <a:accent6>
        <a:srgbClr val="C8D830"/>
      </a:accent6>
      <a:hlink>
        <a:srgbClr val="3D6F77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2022-04-12T03:44:59Z</dcterms:created>
  <dc:creator>Antstheme</dc:creator>
</cp:coreProperties>
</file>